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1" r:id="rId5"/>
    <p:sldId id="260" r:id="rId6"/>
    <p:sldId id="262" r:id="rId7"/>
    <p:sldId id="256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0707"/>
    <a:srgbClr val="750505"/>
    <a:srgbClr val="0E101D"/>
    <a:srgbClr val="11192C"/>
    <a:srgbClr val="FFFFFF"/>
    <a:srgbClr val="606D76"/>
    <a:srgbClr val="596772"/>
    <a:srgbClr val="8D9DAC"/>
    <a:srgbClr val="8797A6"/>
    <a:srgbClr val="90A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2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64835-3613-443A-B5C4-A936CBD602AB}" type="datetimeFigureOut">
              <a:rPr lang="en-US" smtClean="0"/>
              <a:t>5/30/15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C0EA7-F9C4-4B7B-A545-C7435F02B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2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3908" y="685806"/>
            <a:ext cx="12379036" cy="54240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://www.google.fr/url?source=imglanding&amp;ct=img&amp;q=http://upload.wikimedia.org/wikipedia/en/6/6f/Kairos_Society.png&amp;sa=X&amp;ei=FNxoVePlOYT1UoK7g8gN&amp;ved=0CAkQ8wc&amp;usg=AFQjCNGP7aq0MZO3xQvlF1JbpRMRQV-Ndw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90" y="6311826"/>
            <a:ext cx="2995757" cy="4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oogle.fr/url?source=imglanding&amp;ct=img&amp;q=http://optaresolutions.com/wp-content/uploads/TM-Forum-logo-1.jpg&amp;sa=X&amp;ei=VdxoVf2ZGsW1UbGdgegL&amp;ved=0CAkQ8wc&amp;usg=AFQjCNFsH9d0uzc7ucYEa2HzaH9DRHRBXQ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1" b="27712"/>
          <a:stretch/>
        </p:blipFill>
        <p:spPr bwMode="auto">
          <a:xfrm>
            <a:off x="145472" y="6188770"/>
            <a:ext cx="2888673" cy="5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212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0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2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C1C23-7A9E-4D83-8EAB-23DAB886D419}" type="datetimeFigureOut">
              <a:rPr lang="en-US" smtClean="0"/>
              <a:t>5/30/15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B5CA2-2ADB-409C-8B1F-23DE3767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microsoft.com/office/2007/relationships/hdphoto" Target="../media/hdphoto3.wdp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internetofpa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0352" y="2335704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Alex Kern (US)				Magnus </a:t>
            </a:r>
            <a:r>
              <a:rPr lang="en-US" sz="2800" dirty="0" err="1" smtClean="0"/>
              <a:t>Paaske</a:t>
            </a:r>
            <a:r>
              <a:rPr lang="en-US" sz="2800" dirty="0" smtClean="0"/>
              <a:t>-Petersen (DK)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Bjørn </a:t>
            </a:r>
            <a:r>
              <a:rPr lang="en-US" sz="2800" dirty="0" err="1" smtClean="0"/>
              <a:t>Broby</a:t>
            </a:r>
            <a:r>
              <a:rPr lang="en-US" sz="2800" dirty="0" smtClean="0"/>
              <a:t> Glavind (DK)			Rich </a:t>
            </a:r>
            <a:r>
              <a:rPr lang="en-US" sz="2800" dirty="0" err="1" smtClean="0"/>
              <a:t>Zajac</a:t>
            </a:r>
            <a:r>
              <a:rPr lang="en-US" sz="2800" dirty="0" smtClean="0"/>
              <a:t> (US)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85612" y="774271"/>
            <a:ext cx="49027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/>
              <a:t>Team </a:t>
            </a:r>
            <a:r>
              <a:rPr lang="en-US" sz="7200" b="1" dirty="0" err="1" smtClean="0"/>
              <a:t>Kairos</a:t>
            </a:r>
            <a:endParaRPr lang="en-US" sz="7200" b="1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3082" name="Picture 10" descr="https://scontent-cdg2-1.xx.fbcdn.net/hphotos-xfp1/v/t1.0-9/75730_4351895792300_1473036909_n.jpg?oh=122972074c5caaed2eeefb99026426c3&amp;oe=55FA51B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40" t="1505" r="37553" b="63046"/>
          <a:stretch/>
        </p:blipFill>
        <p:spPr bwMode="auto">
          <a:xfrm>
            <a:off x="6034583" y="2197918"/>
            <a:ext cx="1022429" cy="11339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jørn Broby Glavi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706" r="25092" b="40037"/>
          <a:stretch/>
        </p:blipFill>
        <p:spPr bwMode="auto">
          <a:xfrm>
            <a:off x="588723" y="4129497"/>
            <a:ext cx="1051388" cy="11063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edia.licdn.com/media/p/8/005/091/3ea/180e6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1269" r="14916" b="32343"/>
          <a:stretch/>
        </p:blipFill>
        <p:spPr bwMode="auto">
          <a:xfrm>
            <a:off x="588723" y="2249064"/>
            <a:ext cx="1051388" cy="10316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scontent-cdg2-1.xx.fbcdn.net/hphotos-xpf1/t31.0-8/334489_10151215738428514_788560488_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0" t="5893" r="70421" b="73220"/>
          <a:stretch/>
        </p:blipFill>
        <p:spPr bwMode="auto">
          <a:xfrm>
            <a:off x="6034583" y="4115685"/>
            <a:ext cx="1022429" cy="11339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0352" y="2903270"/>
            <a:ext cx="291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Hacker extraordinaire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 Hacks, NASA, Apple,  </a:t>
            </a:r>
            <a:br>
              <a:rPr lang="en-US" dirty="0" smtClean="0"/>
            </a:br>
            <a:r>
              <a:rPr lang="en-US" dirty="0" err="1" smtClean="0"/>
              <a:t>Hackathon</a:t>
            </a:r>
            <a:r>
              <a:rPr lang="en-US" dirty="0" smtClean="0"/>
              <a:t> Hackers, </a:t>
            </a:r>
            <a:r>
              <a:rPr lang="en-US" dirty="0" err="1" smtClean="0"/>
              <a:t>Kairos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86583" y="2903270"/>
            <a:ext cx="291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Hacker extraordinaire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Ampion</a:t>
            </a:r>
            <a:r>
              <a:rPr lang="en-US" dirty="0" smtClean="0"/>
              <a:t> Africa, </a:t>
            </a:r>
            <a:r>
              <a:rPr lang="en-US" dirty="0" err="1" smtClean="0"/>
              <a:t>Airtame</a:t>
            </a:r>
            <a:r>
              <a:rPr lang="en-US" dirty="0" smtClean="0"/>
              <a:t>,         Venture Cup, </a:t>
            </a:r>
            <a:r>
              <a:rPr lang="en-US" dirty="0" err="1" smtClean="0"/>
              <a:t>Kairos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350" y="4838090"/>
            <a:ext cx="360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IB Case Competition, Oxford, Halal Tech Venture Builder, </a:t>
            </a:r>
            <a:r>
              <a:rPr lang="en-US" dirty="0" err="1" smtClean="0"/>
              <a:t>Kairos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04349" y="4838090"/>
            <a:ext cx="3112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 Prize, Liftoff Ventures, </a:t>
            </a:r>
            <a:r>
              <a:rPr lang="en-US" dirty="0" err="1" smtClean="0"/>
              <a:t>NexDrive</a:t>
            </a:r>
            <a:r>
              <a:rPr lang="en-US" dirty="0" smtClean="0"/>
              <a:t>, </a:t>
            </a:r>
            <a:r>
              <a:rPr lang="en-US" dirty="0" err="1" smtClean="0"/>
              <a:t>Vroomeo</a:t>
            </a:r>
            <a:r>
              <a:rPr lang="en-US" dirty="0" smtClean="0"/>
              <a:t>, </a:t>
            </a:r>
            <a:r>
              <a:rPr lang="en-US" dirty="0" err="1" smtClean="0"/>
              <a:t>Kairos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8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t2.gstatic.com/images?q=tbn:ANd9GcSglyRGhyJbQ8oaCZRjZzG0u8frUEpbJt6u09TqCF0SwUalJ-Dm1bKv6tW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152" y="3892352"/>
            <a:ext cx="597760" cy="35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t2.gstatic.com/images?q=tbn:ANd9GcSglyRGhyJbQ8oaCZRjZzG0u8frUEpbJt6u09TqCF0SwUalJ-Dm1bKv6tW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60" y="5538268"/>
            <a:ext cx="597760" cy="35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www.google.fr/url?source=imglanding&amp;ct=img&amp;q=http://upload.wikimedia.org/wikipedia/commons/thumb/9/9c/Flag_of_Denmark.svg/1280px-Flag_of_Denmark.svg.png&amp;sa=X&amp;ei=J91oVc2BJsGqUs_jgaAG&amp;ved=0CAkQ8wc&amp;usg=AFQjCNHIfrL78j6eW_K6ka9NtuEd2Lk0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831" y="4446426"/>
            <a:ext cx="467526" cy="3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google.fr/url?source=imglanding&amp;ct=img&amp;q=http://upload.wikimedia.org/wikipedia/commons/thumb/9/9c/Flag_of_Denmark.svg/1280px-Flag_of_Denmark.svg.png&amp;sa=X&amp;ei=J91oVc2BJsGqUs_jgaAG&amp;ved=0CAkQ8wc&amp;usg=AFQjCNHIfrL78j6eW_K6ka9NtuEd2Lk0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728" y="4998762"/>
            <a:ext cx="482276" cy="36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39951" y="2886947"/>
            <a:ext cx="326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Team </a:t>
            </a:r>
            <a:r>
              <a:rPr lang="en-US" sz="4800" b="1" dirty="0" err="1" smtClean="0"/>
              <a:t>Kairos</a:t>
            </a:r>
            <a:endParaRPr lang="en-US" sz="4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998895" y="3699918"/>
            <a:ext cx="4218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smtClean="0"/>
              <a:t>Alex Kern 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/>
              <a:t>Magnus </a:t>
            </a:r>
            <a:r>
              <a:rPr lang="en-US" sz="2400" dirty="0" err="1" smtClean="0"/>
              <a:t>Paaske</a:t>
            </a:r>
            <a:r>
              <a:rPr lang="en-US" sz="2400" dirty="0" smtClean="0"/>
              <a:t>-Petersen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/>
              <a:t>Bjørn </a:t>
            </a:r>
            <a:r>
              <a:rPr lang="en-US" sz="2400" dirty="0" err="1" smtClean="0"/>
              <a:t>Broby</a:t>
            </a:r>
            <a:r>
              <a:rPr lang="en-US" sz="2400" dirty="0" smtClean="0"/>
              <a:t> Glavind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/>
              <a:t>Rich </a:t>
            </a:r>
            <a:r>
              <a:rPr lang="en-US" sz="2400" dirty="0" err="1" smtClean="0"/>
              <a:t>Zajac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9602" y="896698"/>
            <a:ext cx="862870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Thank you for your time</a:t>
            </a:r>
          </a:p>
          <a:p>
            <a:r>
              <a:rPr lang="en-US" sz="6600" b="1" dirty="0" smtClean="0"/>
              <a:t>and attention!</a:t>
            </a:r>
          </a:p>
        </p:txBody>
      </p:sp>
    </p:spTree>
    <p:extLst>
      <p:ext uri="{BB962C8B-B14F-4D97-AF65-F5344CB8AC3E}">
        <p14:creationId xmlns:p14="http://schemas.microsoft.com/office/powerpoint/2010/main" val="176946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15" y="1974600"/>
            <a:ext cx="121266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endParaRPr 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 Lifestyle: Optimize the Urban Park Experience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 Living: Accelerating Connected Cars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 Health: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>  </a:t>
            </a: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Creating the Ultimate in Integrated Healthcare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5612" y="774271"/>
            <a:ext cx="42976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72094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67" t="31723" r="16617" b="40335"/>
          <a:stretch/>
        </p:blipFill>
        <p:spPr>
          <a:xfrm>
            <a:off x="0" y="914401"/>
            <a:ext cx="12210288" cy="2841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0242" name="Picture 2" descr="http://www.google.fr/url?source=imglanding&amp;ct=img&amp;q=http://fabiennecamara-concept.fr/img/fc/partenaires/pages/b/4/o/n/j/9/4/v1-nice-cote-d-azur-tourisme-et-congres.jpg&amp;sa=X&amp;ei=s_xoVaaeAYGrUIqWgRg&amp;ved=0CAkQ8wc&amp;usg=AFQjCNEtCxxQb9TcTkWyINkc0UIloUiks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0" t="11310" r="7215" b="16493"/>
          <a:stretch/>
        </p:blipFill>
        <p:spPr bwMode="auto">
          <a:xfrm>
            <a:off x="9745249" y="881744"/>
            <a:ext cx="2218268" cy="210239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751309" y="5049750"/>
            <a:ext cx="2698061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Better Community Spirit</a:t>
            </a:r>
          </a:p>
          <a:p>
            <a:r>
              <a:rPr lang="en-US" sz="1200" dirty="0" smtClean="0"/>
              <a:t>Access </a:t>
            </a:r>
            <a:r>
              <a:rPr lang="en-US" sz="1200" dirty="0"/>
              <a:t>to a good green area </a:t>
            </a:r>
            <a:r>
              <a:rPr lang="en-US" sz="1200" dirty="0" smtClean="0"/>
              <a:t>has </a:t>
            </a:r>
            <a:r>
              <a:rPr lang="en-US" sz="1200" dirty="0"/>
              <a:t>a positive effect on the </a:t>
            </a:r>
            <a:r>
              <a:rPr lang="en-US" sz="1200" dirty="0" smtClean="0"/>
              <a:t>neighborhood.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5025769" y="4025685"/>
            <a:ext cx="2699371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Increased Property Value</a:t>
            </a:r>
          </a:p>
          <a:p>
            <a:r>
              <a:rPr lang="en-US" sz="1200" dirty="0" smtClean="0"/>
              <a:t>Attractive </a:t>
            </a:r>
            <a:r>
              <a:rPr lang="en-US" sz="1200" dirty="0"/>
              <a:t>green </a:t>
            </a:r>
            <a:r>
              <a:rPr lang="en-US" sz="1200" dirty="0" smtClean="0"/>
              <a:t>spaces </a:t>
            </a:r>
            <a:r>
              <a:rPr lang="en-US" sz="1200" dirty="0"/>
              <a:t>raise property </a:t>
            </a:r>
            <a:r>
              <a:rPr lang="en-US" sz="1200" dirty="0" smtClean="0"/>
              <a:t>value.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2483983" y="4028194"/>
            <a:ext cx="2281140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Increased Health</a:t>
            </a:r>
          </a:p>
          <a:p>
            <a:r>
              <a:rPr lang="en-US" sz="1200" dirty="0" smtClean="0"/>
              <a:t>Access to green areas promotes exercise and releases stress.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6697793" y="5049750"/>
            <a:ext cx="2294673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Better Air</a:t>
            </a:r>
          </a:p>
          <a:p>
            <a:r>
              <a:rPr lang="en-US" sz="1200" dirty="0" smtClean="0"/>
              <a:t>Green spaces filter and provide cleaner and less polluted air.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7985786" y="4029121"/>
            <a:ext cx="2471612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Decreased Heat</a:t>
            </a:r>
          </a:p>
          <a:p>
            <a:r>
              <a:rPr lang="en-US" sz="1200" dirty="0" smtClean="0"/>
              <a:t>Green spaces help regulate the temperature  and climate </a:t>
            </a:r>
            <a:r>
              <a:rPr lang="en-US" sz="1200" dirty="0"/>
              <a:t>of </a:t>
            </a:r>
            <a:r>
              <a:rPr lang="en-US" sz="1200" dirty="0" smtClean="0"/>
              <a:t>cities.</a:t>
            </a:r>
            <a:endParaRPr lang="en-US" sz="1200" dirty="0"/>
          </a:p>
        </p:txBody>
      </p:sp>
      <p:sp>
        <p:nvSpPr>
          <p:cNvPr id="12" name="Bent Arrow 11"/>
          <p:cNvSpPr/>
          <p:nvPr/>
        </p:nvSpPr>
        <p:spPr>
          <a:xfrm flipV="1">
            <a:off x="1253851" y="3755572"/>
            <a:ext cx="1039660" cy="1444489"/>
          </a:xfrm>
          <a:prstGeom prst="bentArrow">
            <a:avLst>
              <a:gd name="adj1" fmla="val 50000"/>
              <a:gd name="adj2" fmla="val 24084"/>
              <a:gd name="adj3" fmla="val 21336"/>
              <a:gd name="adj4" fmla="val 510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5867" t="37797" r="54905" b="58574"/>
          <a:stretch/>
        </p:blipFill>
        <p:spPr>
          <a:xfrm>
            <a:off x="0" y="979716"/>
            <a:ext cx="5285874" cy="8490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5612" y="774271"/>
            <a:ext cx="4409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Green Nice</a:t>
            </a:r>
          </a:p>
        </p:txBody>
      </p:sp>
    </p:spTree>
    <p:extLst>
      <p:ext uri="{BB962C8B-B14F-4D97-AF65-F5344CB8AC3E}">
        <p14:creationId xmlns:p14="http://schemas.microsoft.com/office/powerpoint/2010/main" val="385699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google.fr/url?source=imglanding&amp;ct=img&amp;q=http://static01.nyt.com/images/2014/07/11/nyregion/RIVERSIDE2web/RIVERSIDE2web-master675.jpg&amp;sa=X&amp;ei=Je5oVbaBKYX1UNXrgOgP&amp;ved=0CAkQ8wc4XA&amp;usg=AFQjCNHiCyaC2sQ7rErnN2KXx9RFnANSf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r="11104"/>
          <a:stretch/>
        </p:blipFill>
        <p:spPr bwMode="auto">
          <a:xfrm>
            <a:off x="7722772" y="2468138"/>
            <a:ext cx="3821529" cy="32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google.fr/url?source=imglanding&amp;ct=img&amp;q=http://www.wincantonwindow.co.uk/assets/images/blog/2011-04/729/729_1_rubbish-in-the-recreation-ground.jpg&amp;sa=X&amp;ei=ue5oVabVKcavU53_gbgM&amp;ved=0CAkQ8wc4WQ&amp;usg=AFQjCNG96BoG-WHZsAHB3xkja6LE3LLAq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" y="2468138"/>
            <a:ext cx="3819838" cy="32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google.fr/url?source=imglanding&amp;ct=img&amp;q=http://www.zombiezodiac.com/rob/ped/vancdog/full%20trash%20800x599.JPG&amp;sa=X&amp;ei=ZO5oVYOFL4fXUerzgdAB&amp;ved=0CAkQ8wc48wI&amp;usg=AFQjCNGbVinFc6iupdVL8vzB6ZX57_vVw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10" y="1986178"/>
            <a:ext cx="4595107" cy="34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612" y="774271"/>
            <a:ext cx="8695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/>
              <a:t>Green spaces get dirty</a:t>
            </a:r>
          </a:p>
        </p:txBody>
      </p:sp>
    </p:spTree>
    <p:extLst>
      <p:ext uri="{BB962C8B-B14F-4D97-AF65-F5344CB8AC3E}">
        <p14:creationId xmlns:p14="http://schemas.microsoft.com/office/powerpoint/2010/main" val="198129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7170" name="Picture 2" descr="http://www.google.fr/url?source=imglanding&amp;ct=img&amp;q=http://schools.look4.net.nz/careers/careers_descriptions/files/street_cleaners.jpg&amp;sa=X&amp;ei=S-9oVcOtL4bjUebggMgN&amp;ved=0CAkQ8wc&amp;usg=AFQjCNFPF7PEdLjLJie95PPgdP2bMRd2A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 b="5758"/>
          <a:stretch/>
        </p:blipFill>
        <p:spPr bwMode="auto">
          <a:xfrm>
            <a:off x="2100805" y="2285999"/>
            <a:ext cx="3229517" cy="35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service-is-paramount.co.nz/images/210/210/210x210-54-exterior-clean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3315"/>
          <a:stretch/>
        </p:blipFill>
        <p:spPr bwMode="auto">
          <a:xfrm>
            <a:off x="6718851" y="2285999"/>
            <a:ext cx="3319670" cy="35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5612" y="774271"/>
            <a:ext cx="97437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/>
              <a:t>Green spaces imply costs</a:t>
            </a:r>
          </a:p>
        </p:txBody>
      </p:sp>
    </p:spTree>
    <p:extLst>
      <p:ext uri="{BB962C8B-B14F-4D97-AF65-F5344CB8AC3E}">
        <p14:creationId xmlns:p14="http://schemas.microsoft.com/office/powerpoint/2010/main" val="224765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4943" y="2694214"/>
            <a:ext cx="8768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Introducing…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1012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258"/>
          <a:stretch/>
        </p:blipFill>
        <p:spPr>
          <a:xfrm>
            <a:off x="0" y="207818"/>
            <a:ext cx="12192000" cy="644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44301" y="11430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612" y="774271"/>
            <a:ext cx="42976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/>
              <a:t>Challenges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315" y="1974600"/>
            <a:ext cx="121266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/>
          </a:p>
          <a:p>
            <a:endParaRPr 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 Lifestyle: Optimize the Urban Park Experience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 Living: Accelerating Connected Cars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 smtClean="0">
              <a:solidFill>
                <a:srgbClr val="444444"/>
              </a:solidFill>
              <a:effectLst/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Smart Health: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>  </a:t>
            </a:r>
            <a:r>
              <a:rPr lang="en-US" sz="2000" b="1" i="0" dirty="0" smtClean="0">
                <a:solidFill>
                  <a:srgbClr val="444444"/>
                </a:solidFill>
                <a:effectLst/>
                <a:latin typeface="Open Sans"/>
              </a:rPr>
              <a:t>Creating the Ultimate in Integrated Healthcare</a:t>
            </a:r>
            <a: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  <a:t/>
            </a:r>
            <a:br>
              <a:rPr lang="en-US" sz="2000" b="0" i="0" dirty="0" smtClean="0">
                <a:solidFill>
                  <a:srgbClr val="444444"/>
                </a:solidFill>
                <a:effectLst/>
                <a:latin typeface="Open Sans"/>
              </a:rPr>
            </a:br>
            <a:endParaRPr lang="en-US" sz="2000" b="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979613" y="2316824"/>
            <a:ext cx="833319" cy="816794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979611" y="4193098"/>
            <a:ext cx="833319" cy="816794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e 12"/>
          <p:cNvSpPr/>
          <p:nvPr/>
        </p:nvSpPr>
        <p:spPr>
          <a:xfrm>
            <a:off x="8986143" y="2329913"/>
            <a:ext cx="811658" cy="785040"/>
          </a:xfrm>
          <a:prstGeom prst="pie">
            <a:avLst>
              <a:gd name="adj1" fmla="val 16241921"/>
              <a:gd name="adj2" fmla="val 1620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8993720" y="4202536"/>
            <a:ext cx="791110" cy="785040"/>
          </a:xfrm>
          <a:prstGeom prst="pie">
            <a:avLst>
              <a:gd name="adj1" fmla="val 9985550"/>
              <a:gd name="adj2" fmla="val 161632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980054" y="3261678"/>
            <a:ext cx="833319" cy="816794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e 16"/>
          <p:cNvSpPr/>
          <p:nvPr/>
        </p:nvSpPr>
        <p:spPr>
          <a:xfrm>
            <a:off x="8986584" y="3274767"/>
            <a:ext cx="811658" cy="785040"/>
          </a:xfrm>
          <a:prstGeom prst="pie">
            <a:avLst>
              <a:gd name="adj1" fmla="val 16241921"/>
              <a:gd name="adj2" fmla="val 1620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0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2644" y="1856301"/>
            <a:ext cx="34109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/>
              <a:t>DEMO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2062301" y="3788590"/>
            <a:ext cx="7239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http://</a:t>
            </a:r>
            <a:r>
              <a:rPr lang="en-US" sz="4800" dirty="0" err="1" smtClean="0">
                <a:hlinkClick r:id="rId2"/>
              </a:rPr>
              <a:t>bit.ly</a:t>
            </a:r>
            <a:r>
              <a:rPr lang="en-US" sz="4800" dirty="0" smtClean="0">
                <a:hlinkClick r:id="rId2"/>
              </a:rPr>
              <a:t>/</a:t>
            </a:r>
            <a:r>
              <a:rPr lang="en-US" sz="4800" dirty="0" err="1" smtClean="0">
                <a:hlinkClick r:id="rId2"/>
              </a:rPr>
              <a:t>internetofparks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0796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170</Words>
  <Application>Microsoft Macintosh PowerPoint</Application>
  <PresentationFormat>Custom</PresentationFormat>
  <Paragraphs>58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Bjørn Glavind</dc:creator>
  <cp:lastModifiedBy>Alexander Kern</cp:lastModifiedBy>
  <cp:revision>3</cp:revision>
  <dcterms:created xsi:type="dcterms:W3CDTF">2015-05-29T21:06:57Z</dcterms:created>
  <dcterms:modified xsi:type="dcterms:W3CDTF">2015-05-30T12:13:20Z</dcterms:modified>
</cp:coreProperties>
</file>